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9801225" cy="143573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785"/>
    <a:srgbClr val="C60C30"/>
    <a:srgbClr val="6E7645"/>
    <a:srgbClr val="51626F"/>
    <a:srgbClr val="0098C3"/>
    <a:srgbClr val="6A4061"/>
    <a:srgbClr val="949D9E"/>
    <a:srgbClr val="9B6E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146" autoAdjust="0"/>
  </p:normalViewPr>
  <p:slideViewPr>
    <p:cSldViewPr>
      <p:cViewPr varScale="1">
        <p:scale>
          <a:sx n="97" d="100"/>
          <a:sy n="97" d="100"/>
        </p:scale>
        <p:origin x="-3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488" y="0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AC3F90-769E-4335-B13C-2043F2A079A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1076325"/>
            <a:ext cx="7178675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488" y="6819900"/>
            <a:ext cx="7842250" cy="646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488" y="13636625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1455FF-6F33-41FF-B999-DE2E7E5C6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B0FC-49A4-447D-8A9A-18BC9B18F9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E795-365D-42E6-A0FE-292FE5522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7BB5-004A-429F-A98F-649167F54BDB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6DC90-95D1-4924-8007-413B9D53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8D26-657B-46DB-AE20-93AA61F15EA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8AFC4-0CEF-48B8-AA22-E18A11596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A10-E3EC-4175-9E86-B290D8433A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7741-FAB8-4806-A2EE-A60D34A77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625A-482D-4B44-B126-986BD12DF3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C102-629F-44BD-B275-5DB42753B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66E5E-40B8-4806-B4FF-A1243577995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FBA-7700-482B-8F4F-6504BE628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0DA4-3C62-40A6-B84D-96C73F53EB2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CE5B-2307-48F6-AE9D-20AF7D8E83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1D3F-D196-4A3C-AC66-9C9F7574449C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1BBB-DE30-4372-8FF4-C7DFD1CA7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4660-0B1B-4FC0-8414-B3448D1DA34A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B388-B322-4B28-82D5-0CB0F8EBE0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9840-64F0-45E3-B452-3E6A455084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12A4-5A73-450E-8BDE-E2465FD20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51BF-24C9-467D-9711-162118D9C78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DB58-34DA-455E-982B-84C0AD293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64DB4-9661-409D-9056-5F4D21BD8C3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6491D-E70E-4BB3-80B3-65BF865003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-642938" y="0"/>
            <a:ext cx="7929563" cy="1571625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51626F"/>
                </a:solidFill>
                <a:latin typeface="Georgia" pitchFamily="18" charset="0"/>
              </a:rPr>
              <a:t>Occupational Psychologists</a:t>
            </a:r>
            <a:endParaRPr lang="en-GB" sz="4000" smtClean="0">
              <a:solidFill>
                <a:srgbClr val="51626F"/>
              </a:solidFill>
            </a:endParaRPr>
          </a:p>
        </p:txBody>
      </p:sp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142844" y="1285860"/>
            <a:ext cx="84963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F0AB00"/>
                </a:solidFill>
              </a:rPr>
              <a:t>What would I do?</a:t>
            </a:r>
          </a:p>
          <a:p>
            <a:pPr>
              <a:spcBef>
                <a:spcPct val="50000"/>
              </a:spcBef>
            </a:pPr>
            <a:r>
              <a:rPr lang="en-GB" altLang="zh-CN" b="0" dirty="0"/>
              <a:t>Help improve the overall functioning of organisations by ensuring that employees are satisfied with their jobs and are working to their full potential.</a:t>
            </a:r>
            <a:endParaRPr lang="en-GB" b="0" dirty="0"/>
          </a:p>
        </p:txBody>
      </p:sp>
      <p:pic>
        <p:nvPicPr>
          <p:cNvPr id="17411" name="Picture 10" descr="stress - occupational psych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675" y="1939925"/>
            <a:ext cx="6408738" cy="491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214282" y="2500306"/>
            <a:ext cx="4897437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GB" sz="1800" dirty="0">
                <a:solidFill>
                  <a:srgbClr val="F0AB00"/>
                </a:solidFill>
              </a:rPr>
              <a:t>How do I become one?</a:t>
            </a:r>
          </a:p>
          <a:p>
            <a:pPr marL="342900" indent="-342900">
              <a:spcBef>
                <a:spcPct val="50000"/>
              </a:spcBef>
            </a:pPr>
            <a:r>
              <a:rPr lang="en-GB" b="0" dirty="0"/>
              <a:t>At least an upper second class degree</a:t>
            </a:r>
          </a:p>
          <a:p>
            <a:pPr marL="342900" indent="-342900">
              <a:buFontTx/>
              <a:buAutoNum type="arabicParenR"/>
            </a:pPr>
            <a:endParaRPr lang="en-GB" b="0" dirty="0"/>
          </a:p>
          <a:p>
            <a:pPr marL="342900" indent="-342900"/>
            <a:r>
              <a:rPr lang="en-GB" b="0" dirty="0"/>
              <a:t>3 year Doctorate in Occupational Psychology</a:t>
            </a:r>
          </a:p>
          <a:p>
            <a:pPr marL="342900" indent="-342900">
              <a:spcBef>
                <a:spcPct val="50000"/>
              </a:spcBef>
            </a:pPr>
            <a:endParaRPr lang="en-GB" dirty="0"/>
          </a:p>
          <a:p>
            <a:pPr marL="342900" indent="-342900">
              <a:spcBef>
                <a:spcPct val="50000"/>
              </a:spcBef>
            </a:pPr>
            <a:endParaRPr lang="en-GB" sz="1800" b="0" dirty="0">
              <a:latin typeface="Arial" charset="0"/>
            </a:endParaRP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142844" y="3929066"/>
            <a:ext cx="3240087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F0AB00"/>
                </a:solidFill>
              </a:rPr>
              <a:t>Where can I obtain relevant experience?</a:t>
            </a:r>
          </a:p>
          <a:p>
            <a:pPr>
              <a:spcBef>
                <a:spcPct val="50000"/>
              </a:spcBef>
            </a:pPr>
            <a:r>
              <a:rPr lang="en-GB" b="0" dirty="0"/>
              <a:t>Office-based/administrative work</a:t>
            </a:r>
          </a:p>
          <a:p>
            <a:pPr>
              <a:spcBef>
                <a:spcPct val="50000"/>
              </a:spcBef>
            </a:pPr>
            <a:r>
              <a:rPr lang="en-GB" b="0" dirty="0"/>
              <a:t>Work experience with psychometric test publishers</a:t>
            </a:r>
          </a:p>
          <a:p>
            <a:pPr>
              <a:spcBef>
                <a:spcPct val="50000"/>
              </a:spcBef>
            </a:pPr>
            <a:r>
              <a:rPr lang="en-GB" b="0" dirty="0"/>
              <a:t>HR, personnel or staff development units</a:t>
            </a:r>
          </a:p>
          <a:p>
            <a:pPr>
              <a:spcBef>
                <a:spcPct val="50000"/>
              </a:spcBef>
            </a:pPr>
            <a:endParaRPr lang="en-GB" b="0" dirty="0"/>
          </a:p>
        </p:txBody>
      </p:sp>
      <p:pic>
        <p:nvPicPr>
          <p:cNvPr id="17415" name="Content Placeholder 5" descr="black_tran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285750"/>
            <a:ext cx="21605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7478</TotalTime>
  <Words>72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Occupational Psychologists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Psychology</dc:title>
  <dc:creator>cb27g09</dc:creator>
  <cp:lastModifiedBy>cb27g09</cp:lastModifiedBy>
  <cp:revision>307</cp:revision>
  <dcterms:created xsi:type="dcterms:W3CDTF">2011-07-19T10:22:12Z</dcterms:created>
  <dcterms:modified xsi:type="dcterms:W3CDTF">2011-08-26T09:32:50Z</dcterms:modified>
</cp:coreProperties>
</file>